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71" autoAdjust="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7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88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8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1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1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6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78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34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5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04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D4A9D-0367-40BC-A796-B4985555C0B0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0F3F8-323B-4F84-A674-0E4895800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4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../media/audio1.wav"/><Relationship Id="rId7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slide" Target="slide3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mustang410.wikispac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llarmine.edu/Libraries/education_images/cooter1.sflb.ashx">
            <a:hlinkClick r:id="rId2" action="ppaction://hlinksldjump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2" y="990600"/>
            <a:ext cx="11906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ellarmine.edu/Libraries/education_images/BucalosBellarmineU.sflb.ashx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90600"/>
            <a:ext cx="11906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ellarmine.edu/Libraries/education_images/paige.sflb.ashx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439" y="3581400"/>
            <a:ext cx="11906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4">
            <a:hlinkClick r:id="rId7" action="ppaction://hlinksldjump"/>
          </p:cNvPr>
          <p:cNvSpPr/>
          <p:nvPr/>
        </p:nvSpPr>
        <p:spPr>
          <a:xfrm rot="10800000">
            <a:off x="3559751" y="3583857"/>
            <a:ext cx="1524000" cy="1600200"/>
          </a:xfrm>
          <a:prstGeom prst="triangle">
            <a:avLst>
              <a:gd name="adj" fmla="val 509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54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bellarmine.edu/Libraries/education_images/cooter1.sflb.ash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81200"/>
            <a:ext cx="11906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hlinkClick r:id="" action="ppaction://hlinkshowjump?jump=firstslide"/>
          </p:cNvPr>
          <p:cNvSpPr/>
          <p:nvPr/>
        </p:nvSpPr>
        <p:spPr>
          <a:xfrm>
            <a:off x="6172200" y="533400"/>
            <a:ext cx="21336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bellarmine.edu/Libraries/education_images/BucalosBellarmineU.sflb.ash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057400"/>
            <a:ext cx="11906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hlinkClick r:id="" action="ppaction://hlinkshowjump?jump=firstslide"/>
          </p:cNvPr>
          <p:cNvSpPr/>
          <p:nvPr/>
        </p:nvSpPr>
        <p:spPr>
          <a:xfrm>
            <a:off x="6172200" y="533400"/>
            <a:ext cx="21336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239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bellarmine.edu/Libraries/education_images/paige.sflb.ashx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133600"/>
            <a:ext cx="11906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>
            <a:hlinkClick r:id="" action="ppaction://hlinkshowjump?jump=firstslide"/>
          </p:cNvPr>
          <p:cNvSpPr/>
          <p:nvPr/>
        </p:nvSpPr>
        <p:spPr>
          <a:xfrm>
            <a:off x="6172200" y="533400"/>
            <a:ext cx="21336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907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Bellarmine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2012-05-03T21:51:38Z</dcterms:created>
  <dcterms:modified xsi:type="dcterms:W3CDTF">2012-05-03T22:09:29Z</dcterms:modified>
</cp:coreProperties>
</file>